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9" r:id="rId3"/>
    <p:sldId id="265" r:id="rId4"/>
    <p:sldId id="260" r:id="rId5"/>
    <p:sldId id="261" r:id="rId6"/>
    <p:sldId id="262" r:id="rId7"/>
    <p:sldId id="258" r:id="rId8"/>
    <p:sldId id="257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84" y="-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1008063" y="0"/>
            <a:ext cx="79343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8942388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12"/>
          <p:cNvSpPr txBox="1"/>
          <p:nvPr/>
        </p:nvSpPr>
        <p:spPr>
          <a:xfrm>
            <a:off x="2190750" y="3262313"/>
            <a:ext cx="4159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>
            <a:normAutofit/>
          </a:bodyPr>
          <a:lstStyle>
            <a:lvl1pPr algn="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D968A-B3AC-4193-AA3E-9C16D404BE3D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45CD9-D587-4371-B3F0-BA6BB9CB30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14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8"/>
          <p:cNvSpPr txBox="1"/>
          <p:nvPr/>
        </p:nvSpPr>
        <p:spPr>
          <a:xfrm>
            <a:off x="2193925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4B545-0DF2-468A-8FC7-6A1003934F8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274-B1CD-4869-880E-6271935B1B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15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8"/>
          <p:cNvSpPr txBox="1"/>
          <p:nvPr/>
        </p:nvSpPr>
        <p:spPr>
          <a:xfrm rot="5400000">
            <a:off x="10337800" y="415925"/>
            <a:ext cx="41433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18E06-55A7-4F63-ADC6-64414F70018F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4DDF8-2753-46B4-B779-EDD1B6CAF5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6"/>
          <p:cNvSpPr txBox="1"/>
          <p:nvPr/>
        </p:nvSpPr>
        <p:spPr>
          <a:xfrm>
            <a:off x="2195513" y="641350"/>
            <a:ext cx="4143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D5512-18CD-4072-9C68-E236E66D0BF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4AB34-A466-42B9-9A40-288E326D51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4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10"/>
          <p:cNvSpPr txBox="1"/>
          <p:nvPr/>
        </p:nvSpPr>
        <p:spPr>
          <a:xfrm>
            <a:off x="2192338" y="296227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B0CFB-D3DF-4C7E-8C5E-755B456B04F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B060E-E849-4C49-8C16-D75E3A5A852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26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2195513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FD615-80C2-432C-ACA8-C86BC2FF8DBC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D3DB8B-7D37-467B-AB86-C6DEABA340E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20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11"/>
          <p:cNvSpPr txBox="1"/>
          <p:nvPr/>
        </p:nvSpPr>
        <p:spPr>
          <a:xfrm>
            <a:off x="2193925" y="636588"/>
            <a:ext cx="4159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514B4-D92C-4E48-B6A3-8566EC8B73E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AE3F9-7579-48B9-9AD8-68E0C23CB29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13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7"/>
          <p:cNvSpPr txBox="1"/>
          <p:nvPr/>
        </p:nvSpPr>
        <p:spPr>
          <a:xfrm>
            <a:off x="2195513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A978A-3481-40F7-8AA1-216A62699150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AAEF0-E8EA-4131-995F-C37609574B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12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25B85-C5AC-4799-A6C9-A7C8B66AC59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54A14-8A56-4A1A-99E1-A8EA3297121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25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1554163" y="112712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9C6BF-006F-450D-A57A-B56CC9F05ED8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A7528-DB44-48E5-81BC-9341F504E99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19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1554163" y="112712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9D527-0018-47C9-ADA2-466CBD7A2A06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32560-3608-46C8-9898-1E6D194277F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32100" y="2105025"/>
            <a:ext cx="93599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6361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11438" y="808038"/>
            <a:ext cx="7958137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363" y="2052638"/>
            <a:ext cx="7796212" cy="399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09625" y="5270501"/>
            <a:ext cx="2662237" cy="182562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32C7A52-73B3-459C-B15F-80C815000E4D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6787" y="3660775"/>
            <a:ext cx="5884862" cy="179388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750" y="165100"/>
            <a:ext cx="636588" cy="32226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8304E39-C259-4337-BB3E-385202C783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7" name="Rectangle 56"/>
          <p:cNvSpPr/>
          <p:nvPr/>
        </p:nvSpPr>
        <p:spPr>
          <a:xfrm>
            <a:off x="962025" y="0"/>
            <a:ext cx="460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2pPr>
      <a:lvl3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3pPr>
      <a:lvl4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4pPr>
      <a:lvl5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9pPr>
    </p:titleStyle>
    <p:bodyStyle>
      <a:lvl1pPr marL="34448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9533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973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328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Space</a:t>
            </a:r>
            <a:r>
              <a:rPr lang="en-US" dirty="0" smtClean="0"/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Nomads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fontAlgn="auto" hangingPunct="1">
              <a:buClr>
                <a:schemeClr val="accent6"/>
              </a:buClr>
              <a:defRPr/>
            </a:pPr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Мазепа Илья</a:t>
            </a:r>
          </a:p>
          <a:p>
            <a:pPr eaLnBrk="1" fontAlgn="auto" hangingPunct="1">
              <a:buClr>
                <a:schemeClr val="accent6"/>
              </a:buClr>
              <a:defRPr/>
            </a:pPr>
            <a:r>
              <a:rPr lang="ru-RU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Белоног</a:t>
            </a:r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Максим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Рисунок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382375" cy="71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1649413" y="3182938"/>
            <a:ext cx="7958137" cy="1077912"/>
          </a:xfrm>
        </p:spPr>
        <p:txBody>
          <a:bodyPr/>
          <a:lstStyle/>
          <a:p>
            <a:pPr algn="ctr" eaLnBrk="1" hangingPunct="1"/>
            <a:r>
              <a:rPr lang="ru-RU" sz="4800" smtClean="0"/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Стартовый экран</a:t>
            </a:r>
          </a:p>
        </p:txBody>
      </p:sp>
      <p:pic>
        <p:nvPicPr>
          <p:cNvPr id="14338" name="Picture 2" descr="https://cdn.discordapp.com/attachments/920005766075805707/930153034409996368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62175" y="1671638"/>
            <a:ext cx="8308975" cy="447675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 idx="4294967295"/>
          </p:nvPr>
        </p:nvSpPr>
        <p:spPr>
          <a:xfrm>
            <a:off x="2611438" y="912813"/>
            <a:ext cx="7958137" cy="1077912"/>
          </a:xfrm>
        </p:spPr>
        <p:txBody>
          <a:bodyPr/>
          <a:lstStyle/>
          <a:p>
            <a:r>
              <a:rPr lang="ru-RU" smtClean="0"/>
              <a:t>ЛОР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5213" y="1682750"/>
            <a:ext cx="887095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Приземление</a:t>
            </a:r>
          </a:p>
        </p:txBody>
      </p:sp>
      <p:pic>
        <p:nvPicPr>
          <p:cNvPr id="15362" name="Picture 4" descr="https://cdn.discordapp.com/attachments/920005766075805707/930153419249946655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48388" y="3922713"/>
            <a:ext cx="4968875" cy="2676525"/>
          </a:xfrm>
        </p:spPr>
      </p:pic>
      <p:pic>
        <p:nvPicPr>
          <p:cNvPr id="15363" name="Picture 6" descr="https://cdn.discordapp.com/attachments/920005766075805707/930153527647555584/unknow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0" y="1768475"/>
            <a:ext cx="50101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https://cdn.discordapp.com/attachments/920005766075805707/932710472090779679/unknow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1413" y="1671638"/>
            <a:ext cx="54483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Интерфейс планет и станций</a:t>
            </a:r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625" y="3406775"/>
            <a:ext cx="60801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2088" y="428625"/>
            <a:ext cx="55276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 descr="https://cdn.discordapp.com/attachments/920005766075805707/932710685090140160/unknow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0138" y="3105150"/>
            <a:ext cx="61976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Объекты системы</a:t>
            </a:r>
          </a:p>
        </p:txBody>
      </p:sp>
      <p:pic>
        <p:nvPicPr>
          <p:cNvPr id="18434" name="Рисунок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8875" y="2446338"/>
            <a:ext cx="1663700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Рисунок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8413" y="404813"/>
            <a:ext cx="2065337" cy="200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Рисунок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8138" y="2457450"/>
            <a:ext cx="1814512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Рисунок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7263" y="2462213"/>
            <a:ext cx="16097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Рисунок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71588" y="2432050"/>
            <a:ext cx="20193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Рисунок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73438" y="2432050"/>
            <a:ext cx="1560512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Рисунок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90625" y="4216400"/>
            <a:ext cx="21558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Рисунок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1700" y="4216400"/>
            <a:ext cx="2236788" cy="197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Рисунок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97538" y="4221163"/>
            <a:ext cx="2197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1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34325" y="4171950"/>
            <a:ext cx="31432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Полет и битва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647700"/>
            <a:ext cx="62325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2938" y="2803525"/>
            <a:ext cx="69119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3" name="Объект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4413" y="4135438"/>
            <a:ext cx="4897437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Концовки</a:t>
            </a:r>
          </a:p>
        </p:txBody>
      </p:sp>
      <p:pic>
        <p:nvPicPr>
          <p:cNvPr id="20482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5225" y="3759200"/>
            <a:ext cx="5705475" cy="2984500"/>
          </a:xfr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225" y="173038"/>
            <a:ext cx="6896100" cy="3863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TM16401375[[fn=Мэдисон]]</Template>
  <TotalTime>178</TotalTime>
  <Words>17</Words>
  <Application>Microsoft Office PowerPoint</Application>
  <PresentationFormat>Произвольный</PresentationFormat>
  <Paragraphs>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Шаблон оформления</vt:lpstr>
      </vt:variant>
      <vt:variant>
        <vt:i4>12</vt:i4>
      </vt:variant>
      <vt:variant>
        <vt:lpstr>Заголовки слайдов</vt:lpstr>
      </vt:variant>
      <vt:variant>
        <vt:i4>10</vt:i4>
      </vt:variant>
    </vt:vector>
  </HeadingPairs>
  <TitlesOfParts>
    <vt:vector size="27" baseType="lpstr">
      <vt:lpstr>Arial</vt:lpstr>
      <vt:lpstr>Wingdings</vt:lpstr>
      <vt:lpstr>Calibri</vt:lpstr>
      <vt:lpstr>Wingdings 3</vt:lpstr>
      <vt:lpstr>MS Shell Dlg 2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Слайд 1</vt:lpstr>
      <vt:lpstr>Стартовый экран</vt:lpstr>
      <vt:lpstr>ЛОР</vt:lpstr>
      <vt:lpstr>Приземление</vt:lpstr>
      <vt:lpstr>Интерфейс планет и станций</vt:lpstr>
      <vt:lpstr>Слайд 6</vt:lpstr>
      <vt:lpstr>Объекты системы</vt:lpstr>
      <vt:lpstr>Полет и битва</vt:lpstr>
      <vt:lpstr>Концовки</vt:lpstr>
      <vt:lpstr>Спасибо за внимание!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Nomads</dc:title>
  <dc:creator>Илья</dc:creator>
  <cp:lastModifiedBy>Анатолий</cp:lastModifiedBy>
  <cp:revision>11</cp:revision>
  <dcterms:created xsi:type="dcterms:W3CDTF">2022-01-10T16:52:31Z</dcterms:created>
  <dcterms:modified xsi:type="dcterms:W3CDTF">2022-01-18T10:07:44Z</dcterms:modified>
</cp:coreProperties>
</file>